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63" r:id="rId5"/>
    <p:sldId id="260" r:id="rId6"/>
    <p:sldId id="262" r:id="rId7"/>
    <p:sldId id="258" r:id="rId8"/>
    <p:sldId id="259" r:id="rId9"/>
    <p:sldId id="264" r:id="rId10"/>
    <p:sldId id="265" r:id="rId11"/>
    <p:sldId id="266" r:id="rId12"/>
    <p:sldId id="268" r:id="rId13"/>
    <p:sldId id="267" r:id="rId14"/>
    <p:sldId id="269" r:id="rId15"/>
    <p:sldId id="270" r:id="rId16"/>
    <p:sldId id="271" r:id="rId17"/>
    <p:sldId id="273" r:id="rId18"/>
    <p:sldId id="274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22149-0106-4337-8019-D96F9AD9B21B}" type="datetimeFigureOut">
              <a:rPr lang="fr-FR" smtClean="0"/>
              <a:t>23/08/2019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CD3DF-EF3C-472C-8DE8-00DC405C4D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3606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22149-0106-4337-8019-D96F9AD9B21B}" type="datetimeFigureOut">
              <a:rPr lang="fr-FR" smtClean="0"/>
              <a:t>23/08/2019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CD3DF-EF3C-472C-8DE8-00DC405C4D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7864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22149-0106-4337-8019-D96F9AD9B21B}" type="datetimeFigureOut">
              <a:rPr lang="fr-FR" smtClean="0"/>
              <a:t>23/08/2019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CD3DF-EF3C-472C-8DE8-00DC405C4D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0036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22149-0106-4337-8019-D96F9AD9B21B}" type="datetimeFigureOut">
              <a:rPr lang="fr-FR" smtClean="0"/>
              <a:t>23/08/2019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CD3DF-EF3C-472C-8DE8-00DC405C4D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0897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22149-0106-4337-8019-D96F9AD9B21B}" type="datetimeFigureOut">
              <a:rPr lang="fr-FR" smtClean="0"/>
              <a:t>23/08/2019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CD3DF-EF3C-472C-8DE8-00DC405C4D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2228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22149-0106-4337-8019-D96F9AD9B21B}" type="datetimeFigureOut">
              <a:rPr lang="fr-FR" smtClean="0"/>
              <a:t>23/08/2019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CD3DF-EF3C-472C-8DE8-00DC405C4D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1855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22149-0106-4337-8019-D96F9AD9B21B}" type="datetimeFigureOut">
              <a:rPr lang="fr-FR" smtClean="0"/>
              <a:t>23/08/2019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CD3DF-EF3C-472C-8DE8-00DC405C4D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3687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22149-0106-4337-8019-D96F9AD9B21B}" type="datetimeFigureOut">
              <a:rPr lang="fr-FR" smtClean="0"/>
              <a:t>23/08/2019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CD3DF-EF3C-472C-8DE8-00DC405C4D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435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22149-0106-4337-8019-D96F9AD9B21B}" type="datetimeFigureOut">
              <a:rPr lang="fr-FR" smtClean="0"/>
              <a:t>23/08/2019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CD3DF-EF3C-472C-8DE8-00DC405C4D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3177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22149-0106-4337-8019-D96F9AD9B21B}" type="datetimeFigureOut">
              <a:rPr lang="fr-FR" smtClean="0"/>
              <a:t>23/08/2019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CD3DF-EF3C-472C-8DE8-00DC405C4D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3931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22149-0106-4337-8019-D96F9AD9B21B}" type="datetimeFigureOut">
              <a:rPr lang="fr-FR" smtClean="0"/>
              <a:t>23/08/2019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CD3DF-EF3C-472C-8DE8-00DC405C4D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6540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22149-0106-4337-8019-D96F9AD9B21B}" type="datetimeFigureOut">
              <a:rPr lang="fr-FR" smtClean="0"/>
              <a:t>23/08/2019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CD3DF-EF3C-472C-8DE8-00DC405C4D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069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Manipulation 1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Métal cuivre et ion argent</a:t>
            </a:r>
          </a:p>
        </p:txBody>
      </p:sp>
    </p:spTree>
    <p:extLst>
      <p:ext uri="{BB962C8B-B14F-4D97-AF65-F5344CB8AC3E}">
        <p14:creationId xmlns:p14="http://schemas.microsoft.com/office/powerpoint/2010/main" val="3552713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AVANT Réaction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8729" y="2008300"/>
            <a:ext cx="5419725" cy="40005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4624" y="1851807"/>
            <a:ext cx="2971800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518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0085" y="0"/>
            <a:ext cx="6235996" cy="6722772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63639" y="2511381"/>
            <a:ext cx="222804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/>
              <a:t>APRES</a:t>
            </a:r>
          </a:p>
          <a:p>
            <a:pPr algn="ctr"/>
            <a:r>
              <a:rPr lang="fr-FR" sz="4400" b="1" dirty="0"/>
              <a:t>réaction</a:t>
            </a:r>
          </a:p>
        </p:txBody>
      </p:sp>
    </p:spTree>
    <p:extLst>
      <p:ext uri="{BB962C8B-B14F-4D97-AF65-F5344CB8AC3E}">
        <p14:creationId xmlns:p14="http://schemas.microsoft.com/office/powerpoint/2010/main" val="3438265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Test avec la soude 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5704" y="1327396"/>
            <a:ext cx="1620592" cy="523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34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Manipulation 2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Métal Zn et ion cuivre </a:t>
            </a:r>
          </a:p>
        </p:txBody>
      </p:sp>
    </p:spTree>
    <p:extLst>
      <p:ext uri="{BB962C8B-B14F-4D97-AF65-F5344CB8AC3E}">
        <p14:creationId xmlns:p14="http://schemas.microsoft.com/office/powerpoint/2010/main" val="2501591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AVANT Réaction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828" y="1881255"/>
            <a:ext cx="3048000" cy="379095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803" y="1690688"/>
            <a:ext cx="6562725" cy="416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189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5052" y="1490193"/>
            <a:ext cx="5381625" cy="44958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601" y="1490193"/>
            <a:ext cx="3324090" cy="449580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841679" y="334851"/>
            <a:ext cx="87962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/>
              <a:t>APRES la réaction</a:t>
            </a:r>
          </a:p>
        </p:txBody>
      </p:sp>
    </p:spTree>
    <p:extLst>
      <p:ext uri="{BB962C8B-B14F-4D97-AF65-F5344CB8AC3E}">
        <p14:creationId xmlns:p14="http://schemas.microsoft.com/office/powerpoint/2010/main" val="1183571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111" y="0"/>
            <a:ext cx="2773855" cy="648289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5409126" y="1571223"/>
            <a:ext cx="413411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/>
              <a:t>Test avec la soude</a:t>
            </a:r>
          </a:p>
        </p:txBody>
      </p:sp>
    </p:spTree>
    <p:extLst>
      <p:ext uri="{BB962C8B-B14F-4D97-AF65-F5344CB8AC3E}">
        <p14:creationId xmlns:p14="http://schemas.microsoft.com/office/powerpoint/2010/main" val="1488860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Manipulation 3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err="1"/>
              <a:t>Diiode</a:t>
            </a:r>
            <a:r>
              <a:rPr lang="fr-FR" dirty="0"/>
              <a:t> et métal fer</a:t>
            </a:r>
          </a:p>
        </p:txBody>
      </p:sp>
    </p:spTree>
    <p:extLst>
      <p:ext uri="{BB962C8B-B14F-4D97-AF65-F5344CB8AC3E}">
        <p14:creationId xmlns:p14="http://schemas.microsoft.com/office/powerpoint/2010/main" val="3473137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Préliminaires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727" y="1690688"/>
            <a:ext cx="6749200" cy="4449193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1803" y="1596376"/>
            <a:ext cx="2133600" cy="425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55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841679" y="334851"/>
            <a:ext cx="87962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/>
              <a:t>AVANT Réaction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5514" y="1508505"/>
            <a:ext cx="2667000" cy="412432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2417" y="2303842"/>
            <a:ext cx="6315075" cy="253365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7959144" y="5190186"/>
            <a:ext cx="2137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Poudre de fer</a:t>
            </a:r>
          </a:p>
        </p:txBody>
      </p:sp>
    </p:spTree>
    <p:extLst>
      <p:ext uri="{BB962C8B-B14F-4D97-AF65-F5344CB8AC3E}">
        <p14:creationId xmlns:p14="http://schemas.microsoft.com/office/powerpoint/2010/main" val="3769095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6000" b="1" dirty="0"/>
              <a:t>APRES la réaction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0100" y="1690688"/>
            <a:ext cx="2971800" cy="3952875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5035639" y="5872766"/>
            <a:ext cx="5679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La solution se décolore</a:t>
            </a:r>
          </a:p>
        </p:txBody>
      </p:sp>
    </p:spTree>
    <p:extLst>
      <p:ext uri="{BB962C8B-B14F-4D97-AF65-F5344CB8AC3E}">
        <p14:creationId xmlns:p14="http://schemas.microsoft.com/office/powerpoint/2010/main" val="19564284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5409126" y="1571223"/>
            <a:ext cx="413411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/>
              <a:t>Test avec la soude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4766" y="584110"/>
            <a:ext cx="2047875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6215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Manipulation 4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Permanganate et fer II</a:t>
            </a:r>
          </a:p>
        </p:txBody>
      </p:sp>
    </p:spTree>
    <p:extLst>
      <p:ext uri="{BB962C8B-B14F-4D97-AF65-F5344CB8AC3E}">
        <p14:creationId xmlns:p14="http://schemas.microsoft.com/office/powerpoint/2010/main" val="3631318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Préliminaires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A55952C-CFEF-4026-AB91-550B4FC59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3053" y="1479260"/>
            <a:ext cx="6457414" cy="4071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7120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91" y="1604827"/>
            <a:ext cx="3533775" cy="4086225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841679" y="334851"/>
            <a:ext cx="87962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/>
              <a:t>AVANT Réaction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0421" y="1671501"/>
            <a:ext cx="2971800" cy="39528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017431" y="5898524"/>
            <a:ext cx="2897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Permanganate de potassium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971245" y="3206839"/>
            <a:ext cx="11333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b="1" dirty="0"/>
              <a:t>+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7675808" y="5898524"/>
            <a:ext cx="2807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Sulfate de fer II</a:t>
            </a:r>
          </a:p>
        </p:txBody>
      </p:sp>
    </p:spTree>
    <p:extLst>
      <p:ext uri="{BB962C8B-B14F-4D97-AF65-F5344CB8AC3E}">
        <p14:creationId xmlns:p14="http://schemas.microsoft.com/office/powerpoint/2010/main" val="17506661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6000" b="1" dirty="0"/>
              <a:t>APRES la réaction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0100" y="1690688"/>
            <a:ext cx="2971800" cy="3952875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5035639" y="5872766"/>
            <a:ext cx="5679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La solution se décolore</a:t>
            </a:r>
          </a:p>
        </p:txBody>
      </p:sp>
    </p:spTree>
    <p:extLst>
      <p:ext uri="{BB962C8B-B14F-4D97-AF65-F5344CB8AC3E}">
        <p14:creationId xmlns:p14="http://schemas.microsoft.com/office/powerpoint/2010/main" val="3848282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5409126" y="1571223"/>
            <a:ext cx="413411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/>
              <a:t>Test avec la soude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239" y="517167"/>
            <a:ext cx="3309906" cy="580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41615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82</Words>
  <Application>Microsoft Office PowerPoint</Application>
  <PresentationFormat>Grand écran</PresentationFormat>
  <Paragraphs>29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Thème Office</vt:lpstr>
      <vt:lpstr>Manipulation 1</vt:lpstr>
      <vt:lpstr>AVANT Réaction</vt:lpstr>
      <vt:lpstr>Présentation PowerPoint</vt:lpstr>
      <vt:lpstr>Test avec la soude </vt:lpstr>
      <vt:lpstr>Manipulation 2</vt:lpstr>
      <vt:lpstr>AVANT Réaction</vt:lpstr>
      <vt:lpstr>Présentation PowerPoint</vt:lpstr>
      <vt:lpstr>Présentation PowerPoint</vt:lpstr>
      <vt:lpstr>Manipulation 3</vt:lpstr>
      <vt:lpstr>Préliminaires</vt:lpstr>
      <vt:lpstr>Présentation PowerPoint</vt:lpstr>
      <vt:lpstr>APRES la réaction</vt:lpstr>
      <vt:lpstr>Présentation PowerPoint</vt:lpstr>
      <vt:lpstr>Manipulation 4</vt:lpstr>
      <vt:lpstr>Préliminaires</vt:lpstr>
      <vt:lpstr>Présentation PowerPoint</vt:lpstr>
      <vt:lpstr>APRES la réaction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Manipulation 1</dc:title>
  <dc:creator>Marc</dc:creator>
  <cp:lastModifiedBy>SZOLLOSI Marc</cp:lastModifiedBy>
  <cp:revision>6</cp:revision>
  <dcterms:created xsi:type="dcterms:W3CDTF">2016-05-09T13:14:14Z</dcterms:created>
  <dcterms:modified xsi:type="dcterms:W3CDTF">2019-08-23T09:24:04Z</dcterms:modified>
</cp:coreProperties>
</file>